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/>
    <p:restoredTop sz="94621"/>
  </p:normalViewPr>
  <p:slideViewPr>
    <p:cSldViewPr snapToGrid="0" snapToObjects="1">
      <p:cViewPr varScale="1">
        <p:scale>
          <a:sx n="79" d="100"/>
          <a:sy n="79" d="100"/>
        </p:scale>
        <p:origin x="24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7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3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1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2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3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3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669DD-8893-084B-AF9B-8D1E3C4604D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1D256-5594-B945-98F0-8DDB28797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3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3.05543.pdf" TargetMode="Externa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in video collection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Jordan Barria-Pineda</a:t>
            </a:r>
          </a:p>
          <a:p>
            <a:r>
              <a:rPr lang="en-US" smtClean="0"/>
              <a:t>October 17</a:t>
            </a:r>
            <a:r>
              <a:rPr lang="en-US" baseline="30000" smtClean="0"/>
              <a:t>th</a:t>
            </a:r>
            <a:r>
              <a:rPr lang="en-US" smtClean="0"/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0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006" y="1690688"/>
            <a:ext cx="6280051" cy="5363255"/>
          </a:xfrm>
        </p:spPr>
        <p:txBody>
          <a:bodyPr>
            <a:normAutofit/>
          </a:bodyPr>
          <a:lstStyle/>
          <a:p>
            <a:r>
              <a:rPr lang="en-US" dirty="0" smtClean="0"/>
              <a:t>Outcome concepts from </a:t>
            </a:r>
            <a:r>
              <a:rPr lang="en-US" dirty="0" err="1" smtClean="0"/>
              <a:t>Mengdi’s</a:t>
            </a:r>
            <a:r>
              <a:rPr lang="en-US" dirty="0" smtClean="0"/>
              <a:t> gold standard for forming queries (top 10)</a:t>
            </a:r>
          </a:p>
          <a:p>
            <a:pPr lvl="1"/>
            <a:r>
              <a:rPr lang="en-US" dirty="0" smtClean="0"/>
              <a:t>Individual concepts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air of concepts</a:t>
            </a:r>
          </a:p>
          <a:p>
            <a:r>
              <a:rPr lang="en-US" dirty="0" smtClean="0"/>
              <a:t>So far, for only section 1.1 of IIR we have &gt;700 videos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Need: </a:t>
            </a:r>
            <a:r>
              <a:rPr lang="en-US" dirty="0" smtClean="0"/>
              <a:t>filtering “garbage” videos</a:t>
            </a:r>
          </a:p>
          <a:p>
            <a:pPr lvl="1"/>
            <a:r>
              <a:rPr lang="en-US" dirty="0" smtClean="0"/>
              <a:t>Plan: using pre-requisite concepts as filtering mechanism</a:t>
            </a:r>
          </a:p>
          <a:p>
            <a:pPr lvl="2"/>
            <a:r>
              <a:rPr lang="en-US" dirty="0" smtClean="0"/>
              <a:t>If no pre-requisite concept appears, it means that is not related to IR</a:t>
            </a:r>
          </a:p>
          <a:p>
            <a:pPr lvl="2"/>
            <a:r>
              <a:rPr lang="en-US" dirty="0" smtClean="0"/>
              <a:t>Also doing that with all the concepts could be an idea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427"/>
          <a:stretch/>
        </p:blipFill>
        <p:spPr>
          <a:xfrm>
            <a:off x="6843680" y="1462088"/>
            <a:ext cx="52666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17571" cy="4351338"/>
          </a:xfrm>
        </p:spPr>
        <p:txBody>
          <a:bodyPr/>
          <a:lstStyle/>
          <a:p>
            <a:r>
              <a:rPr lang="en-US" dirty="0" smtClean="0"/>
              <a:t>Timestamped transcripts (Joe only merged all transcripts in one string)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noise for </a:t>
            </a:r>
            <a:r>
              <a:rPr lang="en-US" dirty="0" err="1" smtClean="0">
                <a:solidFill>
                  <a:srgbClr val="FF0000"/>
                </a:solidFill>
              </a:rPr>
              <a:t>autogenerated</a:t>
            </a:r>
            <a:r>
              <a:rPr lang="en-US" dirty="0" smtClean="0">
                <a:solidFill>
                  <a:srgbClr val="FF0000"/>
                </a:solidFill>
              </a:rPr>
              <a:t> captions </a:t>
            </a:r>
            <a:r>
              <a:rPr lang="en-US" dirty="0" smtClean="0"/>
              <a:t>(removed!)</a:t>
            </a:r>
          </a:p>
          <a:p>
            <a:r>
              <a:rPr lang="en-US" dirty="0" smtClean="0"/>
              <a:t>Useful for automatic video segmentation:</a:t>
            </a:r>
            <a:r>
              <a:rPr lang="en-US" dirty="0"/>
              <a:t>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arxiv.org</a:t>
            </a:r>
            <a:r>
              <a:rPr lang="en-US" dirty="0" smtClean="0">
                <a:hlinkClick r:id="rId2"/>
              </a:rPr>
              <a:t>/pdf/1503.05543.pdf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13" y="705059"/>
            <a:ext cx="4855029" cy="54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8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117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Progress in video collection</vt:lpstr>
      <vt:lpstr>Work in progress</vt:lpstr>
      <vt:lpstr>What’s new here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in video collection</dc:title>
  <dc:creator>Barria Pineda, Jordan Ariel</dc:creator>
  <cp:lastModifiedBy>Barria Pineda, Jordan Ariel</cp:lastModifiedBy>
  <cp:revision>10</cp:revision>
  <dcterms:created xsi:type="dcterms:W3CDTF">2018-10-17T13:38:35Z</dcterms:created>
  <dcterms:modified xsi:type="dcterms:W3CDTF">2018-11-10T17:58:56Z</dcterms:modified>
</cp:coreProperties>
</file>